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ctiveLayer_2.9-3.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Kontaktmaterialdicke_40-60_z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gma_0.8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gma_0.8-1_z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igma_1.0214-1.04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otschicht_0.02-0.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otschicht_0.02-0.08_z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ctiveLayer_2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arzucont_1.2-0.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arzucont_1.2-0.8_z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infallswinkelalpha_15-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infallswinkelalpha_19-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max_39-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max_39-41_z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Kontaktmaterialdicke_40-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